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Staffing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Presented by Sarath Madhukuri</a:t>
            </a:r>
          </a:p>
          <a:p>
            <a:r>
              <a:t>Staffsync360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Staffsync360</a:t>
            </a:r>
          </a:p>
          <a:p>
            <a:r>
              <a:t>Contact: Sarath Madhukuri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Permanent Hiring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Full-time hire by client</a:t>
            </a:r>
          </a:p>
          <a:p>
            <a:pPr marL="0" indent="0">
              <a:buNone/>
            </a:pPr>
            <a:r>
              <a:rPr dirty="0"/>
              <a:t>• One-time placement fee</a:t>
            </a:r>
          </a:p>
          <a:p>
            <a:pPr marL="0" indent="0">
              <a:buNone/>
            </a:pPr>
            <a:r>
              <a:rPr dirty="0"/>
              <a:t>• Best for long-term roles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Contract Staffing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Candidate on staffing payroll</a:t>
            </a:r>
          </a:p>
          <a:p>
            <a:pPr marL="0" indent="0">
              <a:buNone/>
            </a:pPr>
            <a:r>
              <a:rPr dirty="0"/>
              <a:t>• Monthly billing</a:t>
            </a:r>
          </a:p>
          <a:p>
            <a:pPr marL="0" indent="0">
              <a:buNone/>
            </a:pPr>
            <a:r>
              <a:rPr dirty="0"/>
              <a:t>• Ideal for short-term projects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Contract-to-Hire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Start as contract</a:t>
            </a:r>
          </a:p>
          <a:p>
            <a:pPr marL="0" indent="0">
              <a:buNone/>
            </a:pPr>
            <a:r>
              <a:rPr dirty="0"/>
              <a:t>• Convert to permanent</a:t>
            </a:r>
          </a:p>
          <a:p>
            <a:pPr marL="0" indent="0">
              <a:buNone/>
            </a:pPr>
            <a:r>
              <a:rPr dirty="0"/>
              <a:t>• Reduces hiring risk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RPO (Recruitment Process Outsourcing)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End-to-end recruitment managed</a:t>
            </a:r>
          </a:p>
          <a:p>
            <a:pPr marL="0" indent="0">
              <a:buNone/>
            </a:pPr>
            <a:r>
              <a:rPr dirty="0"/>
              <a:t>• Monthly / yearly model</a:t>
            </a:r>
          </a:p>
          <a:p>
            <a:pPr marL="0" indent="0">
              <a:buNone/>
            </a:pPr>
            <a:r>
              <a:rPr dirty="0"/>
              <a:t>• High-volume hiring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Project-Based Hiring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Complete team for fixed duration</a:t>
            </a:r>
          </a:p>
          <a:p>
            <a:pPr marL="0" indent="0">
              <a:buNone/>
            </a:pPr>
            <a:r>
              <a:rPr dirty="0"/>
              <a:t>• Project pricing</a:t>
            </a:r>
          </a:p>
          <a:p>
            <a:pPr marL="0" indent="0">
              <a:buNone/>
            </a:pPr>
            <a:r>
              <a:rPr dirty="0"/>
              <a:t>• Outcome focused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Payroll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Permanent: Client</a:t>
            </a:r>
          </a:p>
          <a:p>
            <a:r>
              <a:t>Contract: Staffing</a:t>
            </a:r>
          </a:p>
          <a:p>
            <a:r>
              <a:t>C2H: Staffing → Client</a:t>
            </a:r>
          </a:p>
          <a:p>
            <a:r>
              <a:t>RPO: Client</a:t>
            </a:r>
          </a:p>
          <a:p>
            <a:r>
              <a:t>Project: Staffing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Revenue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Permanent: One-time</a:t>
            </a:r>
          </a:p>
          <a:p>
            <a:r>
              <a:t>Contract: Monthly margin</a:t>
            </a:r>
          </a:p>
          <a:p>
            <a:r>
              <a:t>C2H: Margin + Conversion</a:t>
            </a:r>
          </a:p>
          <a:p>
            <a:r>
              <a:t>RPO: Retainer</a:t>
            </a:r>
          </a:p>
          <a:p>
            <a:r>
              <a:t>Project: Fixed fee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Clients Choose Staffing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Faster hiring</a:t>
            </a:r>
          </a:p>
          <a:p>
            <a:r>
              <a:t>• Cost control</a:t>
            </a:r>
          </a:p>
          <a:p>
            <a:r>
              <a:t>• Flexibility</a:t>
            </a:r>
          </a:p>
          <a:p>
            <a:r>
              <a:t>• Risk reduction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Types of Staffing Services</vt:lpstr>
      <vt:lpstr>Permanent Hiring</vt:lpstr>
      <vt:lpstr>Contract Staffing</vt:lpstr>
      <vt:lpstr>Contract-to-Hire</vt:lpstr>
      <vt:lpstr>RPO (Recruitment Process Outsourcing)</vt:lpstr>
      <vt:lpstr>Project-Based Hiring</vt:lpstr>
      <vt:lpstr>Payroll Responsibility</vt:lpstr>
      <vt:lpstr>Revenue Models</vt:lpstr>
      <vt:lpstr>Why Clients Choose Staffing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varalakshmi maddukuri</dc:creator>
  <cp:keywords/>
  <dc:description>generated using python-pptx</dc:description>
  <cp:lastModifiedBy>varalakshmi maddukuri</cp:lastModifiedBy>
  <cp:revision>2</cp:revision>
  <dcterms:created xsi:type="dcterms:W3CDTF">2013-01-27T09:14:16Z</dcterms:created>
  <dcterms:modified xsi:type="dcterms:W3CDTF">2026-02-08T08:14:30Z</dcterms:modified>
  <cp:category/>
</cp:coreProperties>
</file>