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9" d="100"/>
          <a:sy n="59" d="100"/>
        </p:scale>
        <p:origin x="150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Hierarchy in Staffing Companies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5171" y="1417638"/>
            <a:ext cx="7663543" cy="4917848"/>
          </a:xfrm>
        </p:spPr>
        <p:txBody>
          <a:bodyPr>
            <a:normAutofit fontScale="85000" lnSpcReduction="10000"/>
          </a:bodyPr>
          <a:lstStyle/>
          <a:p>
            <a:r>
              <a:rPr dirty="0"/>
              <a:t>Executive Leadership: CEO / Founder, COO, CFO</a:t>
            </a:r>
          </a:p>
          <a:p>
            <a:r>
              <a:rPr dirty="0"/>
              <a:t>Sales &amp; Business Development: Head of Sales, Business Development Managers</a:t>
            </a:r>
          </a:p>
          <a:p>
            <a:r>
              <a:rPr dirty="0"/>
              <a:t>Account Management: Account Managers, Client Partners</a:t>
            </a:r>
          </a:p>
          <a:p>
            <a:r>
              <a:rPr dirty="0"/>
              <a:t>Recruitment / Delivery: Delivery Manager, Team Lead, Recruiters</a:t>
            </a:r>
          </a:p>
          <a:p>
            <a:r>
              <a:rPr dirty="0"/>
              <a:t>Support Functions: HR &amp; Compliance, Payroll &amp; Finance</a:t>
            </a:r>
          </a:p>
          <a:p>
            <a:r>
              <a:rPr dirty="0"/>
              <a:t>Technology &amp; Operations: ATS Manager, IT &amp; Automation Support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66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Hierarchy in Staffing Companies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varalakshmi maddukuri</dc:creator>
  <cp:keywords/>
  <dc:description>generated using python-pptx</dc:description>
  <cp:lastModifiedBy>varalakshmi maddukuri</cp:lastModifiedBy>
  <cp:revision>2</cp:revision>
  <dcterms:created xsi:type="dcterms:W3CDTF">2013-01-27T09:14:16Z</dcterms:created>
  <dcterms:modified xsi:type="dcterms:W3CDTF">2026-02-01T07:36:02Z</dcterms:modified>
  <cp:category/>
</cp:coreProperties>
</file>