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Staffsync360</a:t>
            </a:r>
          </a:p>
          <a:p>
            <a:r>
              <a:rPr sz="2200"/>
              <a:t>Smart ATS for Staffing Companies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200"/>
              <a:t>Built for Small &amp; Mid-size Recruitment Agencies</a:t>
            </a:r>
          </a:p>
          <a:p>
            <a:r>
              <a:rPr sz="2200"/>
              <a:t>Founder: Sarath</a:t>
            </a:r>
          </a:p>
          <a:p>
            <a:r>
              <a:rPr sz="2200"/>
              <a:t>Launching Soon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The Reality 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200" dirty="0"/>
              <a:t>• Resumes scattered across Excel &amp; WhatsApp</a:t>
            </a:r>
          </a:p>
          <a:p>
            <a:pPr marL="0" indent="0">
              <a:buNone/>
            </a:pPr>
            <a:r>
              <a:rPr sz="2200" dirty="0"/>
              <a:t>• Duplicate profiles</a:t>
            </a:r>
          </a:p>
          <a:p>
            <a:pPr marL="0" indent="0">
              <a:buNone/>
            </a:pPr>
            <a:r>
              <a:rPr sz="2200" dirty="0"/>
              <a:t>• Missed follow-ups</a:t>
            </a:r>
          </a:p>
          <a:p>
            <a:pPr marL="0" indent="0">
              <a:buNone/>
            </a:pPr>
            <a:r>
              <a:rPr sz="2200" dirty="0"/>
              <a:t>• No recruiter visibility</a:t>
            </a:r>
          </a:p>
          <a:p>
            <a:pPr marL="0" indent="0">
              <a:buNone/>
            </a:pPr>
            <a:r>
              <a:rPr sz="2200" dirty="0"/>
              <a:t>• Slow closures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What This Costs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200" dirty="0"/>
              <a:t>• Lost candidates</a:t>
            </a:r>
          </a:p>
          <a:p>
            <a:pPr marL="0" indent="0">
              <a:buNone/>
            </a:pPr>
            <a:r>
              <a:rPr sz="2200" dirty="0"/>
              <a:t>• Poor client experience</a:t>
            </a:r>
          </a:p>
          <a:p>
            <a:pPr marL="0" indent="0">
              <a:buNone/>
            </a:pPr>
            <a:r>
              <a:rPr sz="2200" dirty="0"/>
              <a:t>• Manual tracking</a:t>
            </a:r>
          </a:p>
          <a:p>
            <a:pPr marL="0" indent="0">
              <a:buNone/>
            </a:pPr>
            <a:r>
              <a:rPr sz="2200" dirty="0"/>
              <a:t>• Revenue leakage</a:t>
            </a:r>
          </a:p>
          <a:p>
            <a:pPr marL="0" indent="0">
              <a:buNone/>
            </a:pPr>
            <a:r>
              <a:rPr sz="2200" dirty="0"/>
              <a:t>• Founder stress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What Staffing Owners Actually Want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200" dirty="0"/>
              <a:t>• One system for resumes</a:t>
            </a:r>
          </a:p>
          <a:p>
            <a:pPr marL="0" indent="0">
              <a:buNone/>
            </a:pPr>
            <a:r>
              <a:rPr sz="2200" dirty="0"/>
              <a:t>• Clear candidate pipeline</a:t>
            </a:r>
          </a:p>
          <a:p>
            <a:pPr marL="0" indent="0">
              <a:buNone/>
            </a:pPr>
            <a:r>
              <a:rPr sz="2200" dirty="0"/>
              <a:t>• Faster closures</a:t>
            </a:r>
          </a:p>
          <a:p>
            <a:pPr marL="0" indent="0">
              <a:buNone/>
            </a:pPr>
            <a:r>
              <a:rPr sz="2200" dirty="0"/>
              <a:t>• Recruiter productivity</a:t>
            </a:r>
          </a:p>
          <a:p>
            <a:pPr marL="0" indent="0">
              <a:buNone/>
            </a:pPr>
            <a:r>
              <a:rPr sz="2200" dirty="0"/>
              <a:t>• Simple &amp; affordable ATS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Introducing Staffsync360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200"/>
              <a:t>✓ Centralized resume database</a:t>
            </a:r>
          </a:p>
          <a:p>
            <a:r>
              <a:rPr sz="2200"/>
              <a:t>✓ Candidate pipeline tracking</a:t>
            </a:r>
          </a:p>
          <a:p>
            <a:r>
              <a:rPr sz="2200"/>
              <a:t>✓ Recruiter activity visibility</a:t>
            </a:r>
          </a:p>
          <a:p>
            <a:r>
              <a:rPr sz="2200"/>
              <a:t>✓ Simple interface</a:t>
            </a:r>
          </a:p>
          <a:p>
            <a:r>
              <a:rPr sz="2200"/>
              <a:t>✓ Designed for lean teams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Benefits for Your Agency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200" dirty="0"/>
              <a:t>• Stop Excel + WhatsApp chaos</a:t>
            </a:r>
          </a:p>
          <a:p>
            <a:pPr marL="0" indent="0">
              <a:buNone/>
            </a:pPr>
            <a:r>
              <a:rPr sz="2200" dirty="0"/>
              <a:t>• Save daily manual effort</a:t>
            </a:r>
          </a:p>
          <a:p>
            <a:pPr marL="0" indent="0">
              <a:buNone/>
            </a:pPr>
            <a:r>
              <a:rPr sz="2200" dirty="0"/>
              <a:t>• Look professional to clients</a:t>
            </a:r>
          </a:p>
          <a:p>
            <a:pPr marL="0" indent="0">
              <a:buNone/>
            </a:pPr>
            <a:r>
              <a:rPr sz="2200" dirty="0"/>
              <a:t>• Close positions faster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200"/>
              <a:t>Early Access – Launching Soon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200"/>
              <a:t>We are onboarding early users.</a:t>
            </a:r>
          </a:p>
          <a:p>
            <a:endParaRPr sz="2200"/>
          </a:p>
          <a:p>
            <a:r>
              <a:rPr sz="2200"/>
              <a:t>Book a short demo.</a:t>
            </a:r>
          </a:p>
          <a:p>
            <a:endParaRPr sz="2200"/>
          </a:p>
          <a:p>
            <a:r>
              <a:rPr sz="2200"/>
              <a:t>Thank you,</a:t>
            </a:r>
          </a:p>
          <a:p>
            <a:r>
              <a:rPr sz="2200"/>
              <a:t>Sarath</a:t>
            </a:r>
          </a:p>
          <a:p>
            <a:r>
              <a:rPr sz="2200"/>
              <a:t>Co-Founder – Staffsync360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155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Staffsync360 Smart ATS for Staffing Companies</vt:lpstr>
      <vt:lpstr>The Reality Today</vt:lpstr>
      <vt:lpstr>What This Costs You</vt:lpstr>
      <vt:lpstr>What Staffing Owners Actually Want</vt:lpstr>
      <vt:lpstr>Introducing Staffsync360</vt:lpstr>
      <vt:lpstr>Benefits for Your Agency</vt:lpstr>
      <vt:lpstr>Early Access – Launching Soon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varalakshmi maddukuri</dc:creator>
  <cp:keywords/>
  <dc:description>generated using python-pptx</dc:description>
  <cp:lastModifiedBy>varalakshmi maddukuri</cp:lastModifiedBy>
  <cp:revision>5</cp:revision>
  <dcterms:created xsi:type="dcterms:W3CDTF">2013-01-27T09:14:16Z</dcterms:created>
  <dcterms:modified xsi:type="dcterms:W3CDTF">2026-02-15T05:46:06Z</dcterms:modified>
  <cp:category/>
</cp:coreProperties>
</file>