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Staffing Company Hierarchy, Roles &amp; Challenges.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Prepared by: Sarath </a:t>
            </a:r>
            <a:r>
              <a:rPr dirty="0" err="1">
                <a:solidFill>
                  <a:schemeClr val="tx1"/>
                </a:solidFill>
              </a:rPr>
              <a:t>Madhukuri</a:t>
            </a:r>
            <a:endParaRPr dirty="0">
              <a:solidFill>
                <a:schemeClr val="tx1"/>
              </a:solidFill>
            </a:endParaRPr>
          </a:p>
          <a:p>
            <a:r>
              <a:rPr dirty="0">
                <a:solidFill>
                  <a:schemeClr val="tx1"/>
                </a:solidFill>
              </a:rPr>
              <a:t>Company: Staffsync360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COO —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Process inconsistency</a:t>
            </a:r>
          </a:p>
          <a:p>
            <a:r>
              <a:t>Delivery delays</a:t>
            </a:r>
          </a:p>
          <a:p>
            <a:r>
              <a:t>Quality vs speed conflict</a:t>
            </a:r>
          </a:p>
          <a:p>
            <a:r>
              <a:t>Tool adoption gaps</a:t>
            </a:r>
          </a:p>
          <a:p>
            <a:r>
              <a:t>Reporting accuracy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Business Development —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Generate new client leads</a:t>
            </a:r>
          </a:p>
          <a:p>
            <a:r>
              <a:t>Convert prospects to clients</a:t>
            </a:r>
          </a:p>
          <a:p>
            <a:r>
              <a:t>Negotiate contracts</a:t>
            </a:r>
          </a:p>
          <a:p>
            <a:r>
              <a:t>Define rate cards</a:t>
            </a:r>
          </a:p>
          <a:p>
            <a:r>
              <a:t>Forecast demand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Business Development —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Long sales cycles</a:t>
            </a:r>
          </a:p>
          <a:p>
            <a:r>
              <a:t>High competition</a:t>
            </a:r>
          </a:p>
          <a:p>
            <a:r>
              <a:t>Rate pressure</a:t>
            </a:r>
          </a:p>
          <a:p>
            <a:r>
              <a:t>Low win ratios</a:t>
            </a:r>
          </a:p>
          <a:p>
            <a:r>
              <a:t>Unclear requirements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Account Manager —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Manage client accounts</a:t>
            </a:r>
          </a:p>
          <a:p>
            <a:r>
              <a:t>Collect job requirements</a:t>
            </a:r>
          </a:p>
          <a:p>
            <a:r>
              <a:t>Maintain SLAs</a:t>
            </a:r>
          </a:p>
          <a:p>
            <a:r>
              <a:t>Client communication</a:t>
            </a:r>
          </a:p>
          <a:p>
            <a:r>
              <a:t>Demand planning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Account Manager —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Requirement changes</a:t>
            </a:r>
          </a:p>
          <a:p>
            <a:r>
              <a:t>Low client feedback</a:t>
            </a:r>
          </a:p>
          <a:p>
            <a:r>
              <a:t>Escalations</a:t>
            </a:r>
          </a:p>
          <a:p>
            <a:r>
              <a:t>Submission pressure</a:t>
            </a:r>
          </a:p>
          <a:p>
            <a:r>
              <a:t>Candidate drop impact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Delivery Manager —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Manage recruiter teams</a:t>
            </a:r>
          </a:p>
          <a:p>
            <a:r>
              <a:t>Allocate requirements</a:t>
            </a:r>
          </a:p>
          <a:p>
            <a:r>
              <a:t>Track fill ratios</a:t>
            </a:r>
          </a:p>
          <a:p>
            <a:r>
              <a:t>Ensure quality submissions</a:t>
            </a:r>
          </a:p>
          <a:p>
            <a:r>
              <a:t>Meet delivery SLAs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Delivery Manager —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Low closure rates</a:t>
            </a:r>
          </a:p>
          <a:p>
            <a:r>
              <a:t>Skill mismatch</a:t>
            </a:r>
          </a:p>
          <a:p>
            <a:r>
              <a:t>Recruiter performance gaps</a:t>
            </a:r>
          </a:p>
          <a:p>
            <a:r>
              <a:t>High workload</a:t>
            </a:r>
          </a:p>
          <a:p>
            <a:r>
              <a:t>Deadline pressure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Recruiter —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Source candidates</a:t>
            </a:r>
          </a:p>
          <a:p>
            <a:r>
              <a:t>Screen resumes</a:t>
            </a:r>
          </a:p>
          <a:p>
            <a:r>
              <a:t>Initial interviews</a:t>
            </a:r>
          </a:p>
          <a:p>
            <a:r>
              <a:t>Interview coordination</a:t>
            </a:r>
          </a:p>
          <a:p>
            <a:r>
              <a:t>Candidate follow-up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Recruiter —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Candidate ghosting</a:t>
            </a:r>
          </a:p>
          <a:p>
            <a:r>
              <a:rPr dirty="0"/>
              <a:t>Low response rates</a:t>
            </a:r>
          </a:p>
          <a:p>
            <a:r>
              <a:rPr dirty="0"/>
              <a:t>Duplicate resumes</a:t>
            </a:r>
          </a:p>
          <a:p>
            <a:r>
              <a:rPr dirty="0"/>
              <a:t>Offer dropouts</a:t>
            </a:r>
          </a:p>
          <a:p>
            <a:r>
              <a:rPr dirty="0"/>
              <a:t>Manual sourcing effort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Support Functions —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HR documentation</a:t>
            </a:r>
          </a:p>
          <a:p>
            <a:r>
              <a:t>Compliance checks</a:t>
            </a:r>
          </a:p>
          <a:p>
            <a:r>
              <a:t>Payroll processing</a:t>
            </a:r>
          </a:p>
          <a:p>
            <a:r>
              <a:t>Client invoicing</a:t>
            </a:r>
          </a:p>
          <a:p>
            <a:r>
              <a:t>Onboarding coordination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What is a Staffing Company</a:t>
            </a:r>
          </a:p>
          <a:p>
            <a:r>
              <a:t>Industry Standard Hierarchy</a:t>
            </a:r>
          </a:p>
          <a:p>
            <a:r>
              <a:t>Leadership Roles &amp; Challenges</a:t>
            </a:r>
          </a:p>
          <a:p>
            <a:r>
              <a:t>Sales &amp; Client Roles &amp; Challenges</a:t>
            </a:r>
          </a:p>
          <a:p>
            <a:r>
              <a:t>Delivery Roles &amp; Challenges</a:t>
            </a:r>
          </a:p>
          <a:p>
            <a:r>
              <a:t>Support Roles &amp; Challenges</a:t>
            </a:r>
          </a:p>
          <a:p>
            <a:r>
              <a:t>Operational Risks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Support Functions —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Compliance risk</a:t>
            </a:r>
          </a:p>
          <a:p>
            <a:r>
              <a:rPr dirty="0"/>
              <a:t>Invoice disputes</a:t>
            </a:r>
          </a:p>
          <a:p>
            <a:r>
              <a:rPr dirty="0"/>
              <a:t>Timesheet errors</a:t>
            </a:r>
          </a:p>
          <a:p>
            <a:r>
              <a:rPr dirty="0"/>
              <a:t>Late payments</a:t>
            </a:r>
          </a:p>
          <a:p>
            <a:r>
              <a:rPr dirty="0"/>
              <a:t>Data errors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Technology &amp; ATS —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Maintain ATS data</a:t>
            </a:r>
          </a:p>
          <a:p>
            <a:r>
              <a:rPr dirty="0"/>
              <a:t>Automate workflows</a:t>
            </a:r>
          </a:p>
          <a:p>
            <a:r>
              <a:rPr dirty="0"/>
              <a:t>Reporting dashboards</a:t>
            </a:r>
          </a:p>
          <a:p>
            <a:r>
              <a:rPr dirty="0"/>
              <a:t>Integration with job boards</a:t>
            </a:r>
          </a:p>
          <a:p>
            <a:r>
              <a:rPr dirty="0"/>
              <a:t>Data hygiene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Technology &amp; ATS —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Low user adoption</a:t>
            </a:r>
          </a:p>
          <a:p>
            <a:r>
              <a:t>Duplicate records</a:t>
            </a:r>
          </a:p>
          <a:p>
            <a:r>
              <a:t>Poor data entry</a:t>
            </a:r>
          </a:p>
          <a:p>
            <a:r>
              <a:t>Integration failures</a:t>
            </a:r>
          </a:p>
          <a:p>
            <a:r>
              <a:t>Report mismatch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Industry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Candidate dropouts</a:t>
            </a:r>
          </a:p>
          <a:p>
            <a:r>
              <a:rPr dirty="0"/>
              <a:t>Client payment delays</a:t>
            </a:r>
          </a:p>
          <a:p>
            <a:r>
              <a:rPr dirty="0"/>
              <a:t>Compliance violations</a:t>
            </a:r>
          </a:p>
          <a:p>
            <a:r>
              <a:rPr dirty="0"/>
              <a:t>Low fill ratios</a:t>
            </a:r>
          </a:p>
          <a:p>
            <a:r>
              <a:rPr dirty="0"/>
              <a:t>Margin leakage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Industry Best Practice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Standard SOPs</a:t>
            </a:r>
          </a:p>
          <a:p>
            <a:r>
              <a:rPr dirty="0"/>
              <a:t>ATS-driven workflow</a:t>
            </a:r>
          </a:p>
          <a:p>
            <a:r>
              <a:rPr dirty="0"/>
              <a:t>Submission quality checks</a:t>
            </a:r>
          </a:p>
          <a:p>
            <a:r>
              <a:rPr dirty="0"/>
              <a:t>Client SLA tracking</a:t>
            </a:r>
          </a:p>
          <a:p>
            <a:r>
              <a:rPr dirty="0"/>
              <a:t>Recruiter performance metrics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IN" dirty="0"/>
            </a:br>
            <a:br>
              <a:rPr lang="en-IN" dirty="0"/>
            </a:br>
            <a:br>
              <a:rPr lang="en-IN" dirty="0"/>
            </a:br>
            <a:br>
              <a:rPr lang="en-IN" dirty="0"/>
            </a:br>
            <a:br>
              <a:rPr lang="en-IN" dirty="0"/>
            </a:br>
            <a:br>
              <a:rPr lang="en-IN" dirty="0"/>
            </a:br>
            <a:br>
              <a:rPr lang="en-IN" dirty="0"/>
            </a:br>
            <a:r>
              <a:rPr dirty="0"/>
              <a:t>Thank You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a Staffing Company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Provides talent to client organizations</a:t>
            </a:r>
          </a:p>
          <a:p>
            <a:r>
              <a:t>Acts as bridge between employer and candidate</a:t>
            </a:r>
          </a:p>
          <a:p>
            <a:r>
              <a:t>Supports contract and permanent hiring</a:t>
            </a:r>
          </a:p>
          <a:p>
            <a:r>
              <a:t>Manages sourcing, screening, and submission</a:t>
            </a:r>
          </a:p>
          <a:p>
            <a:r>
              <a:t>Often supports payroll and compliance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Types of Staffing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Permanent Hiring</a:t>
            </a:r>
          </a:p>
          <a:p>
            <a:r>
              <a:t>Contract Staffing</a:t>
            </a:r>
          </a:p>
          <a:p>
            <a:r>
              <a:t>Contract-to-Hire</a:t>
            </a:r>
          </a:p>
          <a:p>
            <a:r>
              <a:t>RPO (Recruitment Process Outsourcing)</a:t>
            </a:r>
          </a:p>
          <a:p>
            <a:r>
              <a:t>Project-Based Hiring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Industry Standard Hierarchy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Executive Leadership</a:t>
            </a:r>
          </a:p>
          <a:p>
            <a:r>
              <a:t>Sales &amp; Business Development</a:t>
            </a:r>
          </a:p>
          <a:p>
            <a:r>
              <a:t>Account Management</a:t>
            </a:r>
          </a:p>
          <a:p>
            <a:r>
              <a:t>Recruitment Delivery</a:t>
            </a:r>
          </a:p>
          <a:p>
            <a:r>
              <a:t>Operations &amp; Support</a:t>
            </a:r>
          </a:p>
          <a:p>
            <a:r>
              <a:t>Technology &amp; ATS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Executive Leadership Roles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CEO / Founder</a:t>
            </a:r>
          </a:p>
          <a:p>
            <a:r>
              <a:t>COO / Operations Head</a:t>
            </a:r>
          </a:p>
          <a:p>
            <a:r>
              <a:t>VP Delivery</a:t>
            </a:r>
          </a:p>
          <a:p>
            <a:r>
              <a:t>VP Sales</a:t>
            </a:r>
          </a:p>
          <a:p>
            <a:r>
              <a:t>Finance Head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CEO / Founder —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Define company vision and strategy</a:t>
            </a:r>
          </a:p>
          <a:p>
            <a:r>
              <a:t>Build enterprise client relationships</a:t>
            </a:r>
          </a:p>
          <a:p>
            <a:r>
              <a:t>Drive revenue growth</a:t>
            </a:r>
          </a:p>
          <a:p>
            <a:r>
              <a:t>Approve expansion plans</a:t>
            </a:r>
          </a:p>
          <a:p>
            <a:r>
              <a:t>Set culture and quality standards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CEO / Founder —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Revenue fluctuations</a:t>
            </a:r>
          </a:p>
          <a:p>
            <a:r>
              <a:t>Client concentration risk</a:t>
            </a:r>
          </a:p>
          <a:p>
            <a:r>
              <a:t>Scaling delivery capacity</a:t>
            </a:r>
          </a:p>
          <a:p>
            <a:r>
              <a:t>Talent retention</a:t>
            </a:r>
          </a:p>
          <a:p>
            <a:r>
              <a:t>Cash flow pressure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COO —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Manage daily operations</a:t>
            </a:r>
          </a:p>
          <a:p>
            <a:r>
              <a:t>Standardize recruitment processes</a:t>
            </a:r>
          </a:p>
          <a:p>
            <a:r>
              <a:t>Improve productivity metrics</a:t>
            </a:r>
          </a:p>
          <a:p>
            <a:r>
              <a:t>Cross-team coordination</a:t>
            </a:r>
          </a:p>
          <a:p>
            <a:r>
              <a:t>Delivery governance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438</Words>
  <Application>Microsoft Office PowerPoint</Application>
  <PresentationFormat>On-screen Show (4:3)</PresentationFormat>
  <Paragraphs>145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Staffing Company Hierarchy, Roles &amp; Challenges.</vt:lpstr>
      <vt:lpstr>Agenda</vt:lpstr>
      <vt:lpstr>What is a Staffing Company</vt:lpstr>
      <vt:lpstr>Types of Staffing Services</vt:lpstr>
      <vt:lpstr>Industry Standard Hierarchy</vt:lpstr>
      <vt:lpstr>Executive Leadership Roles</vt:lpstr>
      <vt:lpstr>CEO / Founder — Responsibilities</vt:lpstr>
      <vt:lpstr>CEO / Founder — Challenges</vt:lpstr>
      <vt:lpstr>COO — Responsibilities</vt:lpstr>
      <vt:lpstr>COO — Challenges</vt:lpstr>
      <vt:lpstr>Business Development — Responsibilities</vt:lpstr>
      <vt:lpstr>Business Development — Challenges</vt:lpstr>
      <vt:lpstr>Account Manager — Responsibilities</vt:lpstr>
      <vt:lpstr>Account Manager — Challenges</vt:lpstr>
      <vt:lpstr>Delivery Manager — Responsibilities</vt:lpstr>
      <vt:lpstr>Delivery Manager — Challenges</vt:lpstr>
      <vt:lpstr>Recruiter — Responsibilities</vt:lpstr>
      <vt:lpstr>Recruiter — Challenges</vt:lpstr>
      <vt:lpstr>Support Functions — Responsibilities</vt:lpstr>
      <vt:lpstr>Support Functions — Challenges</vt:lpstr>
      <vt:lpstr>Technology &amp; ATS — Responsibilities</vt:lpstr>
      <vt:lpstr>Technology &amp; ATS — Challenges</vt:lpstr>
      <vt:lpstr>Key Industry Risks</vt:lpstr>
      <vt:lpstr>Industry Best Practice Controls</vt:lpstr>
      <vt:lpstr>       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varalakshmi maddukuri</dc:creator>
  <cp:keywords/>
  <dc:description>generated using python-pptx</dc:description>
  <cp:lastModifiedBy>varalakshmi maddukuri</cp:lastModifiedBy>
  <cp:revision>3</cp:revision>
  <dcterms:created xsi:type="dcterms:W3CDTF">2013-01-27T09:14:16Z</dcterms:created>
  <dcterms:modified xsi:type="dcterms:W3CDTF">2026-02-01T07:35:21Z</dcterms:modified>
  <cp:category/>
</cp:coreProperties>
</file>